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260" r:id="rId6"/>
    <p:sldId id="273" r:id="rId7"/>
    <p:sldId id="270" r:id="rId8"/>
    <p:sldId id="261" r:id="rId9"/>
    <p:sldId id="263" r:id="rId10"/>
    <p:sldId id="262" r:id="rId11"/>
    <p:sldId id="264" r:id="rId12"/>
    <p:sldId id="265" r:id="rId13"/>
    <p:sldId id="267" r:id="rId14"/>
    <p:sldId id="271" r:id="rId15"/>
    <p:sldId id="272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46"/>
    <p:restoredTop sz="94674"/>
  </p:normalViewPr>
  <p:slideViewPr>
    <p:cSldViewPr snapToGrid="0" snapToObjects="1">
      <p:cViewPr varScale="1">
        <p:scale>
          <a:sx n="117" d="100"/>
          <a:sy n="117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FCC94-F1D6-ED49-BF84-927C59E75F56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4C61A-440F-9A48-B3D6-DC882A7BC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4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2143-4413-D242-BEA3-4C1219924822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89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2143-4413-D242-BEA3-4C1219924822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31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2143-4413-D242-BEA3-4C1219924822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7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2143-4413-D242-BEA3-4C1219924822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80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2143-4413-D242-BEA3-4C1219924822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2143-4413-D242-BEA3-4C1219924822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71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2143-4413-D242-BEA3-4C1219924822}" type="datetimeFigureOut">
              <a:rPr lang="en-US" smtClean="0"/>
              <a:t>4/22/19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2143-4413-D242-BEA3-4C1219924822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40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2143-4413-D242-BEA3-4C1219924822}" type="datetimeFigureOut">
              <a:rPr lang="en-US" smtClean="0"/>
              <a:t>4/22/19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31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2143-4413-D242-BEA3-4C1219924822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55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2143-4413-D242-BEA3-4C1219924822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5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C2143-4413-D242-BEA3-4C1219924822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ED3D6-1528-1E4F-AE2D-81E1A377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Flexitive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Download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 </a:t>
            </a:r>
            <a:r>
              <a:rPr lang="en-US" altLang="zh-CN" dirty="0" smtClean="0"/>
              <a:t>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Good: A lot of banners can be download and share at the same time.</a:t>
            </a:r>
          </a:p>
          <a:p>
            <a:r>
              <a:rPr lang="en-US" dirty="0" smtClean="0"/>
              <a:t>Good: Support multiple platforms, such as </a:t>
            </a:r>
            <a:r>
              <a:rPr lang="en-US" dirty="0" err="1" smtClean="0"/>
              <a:t>Sizmek</a:t>
            </a:r>
            <a:r>
              <a:rPr lang="en-US" dirty="0" smtClean="0"/>
              <a:t> and DCM.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446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34" y="0"/>
            <a:ext cx="10995366" cy="6858000"/>
          </a:xfrm>
        </p:spPr>
      </p:pic>
    </p:spTree>
    <p:extLst>
      <p:ext uri="{BB962C8B-B14F-4D97-AF65-F5344CB8AC3E}">
        <p14:creationId xmlns:p14="http://schemas.microsoft.com/office/powerpoint/2010/main" val="132205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7782"/>
            <a:ext cx="10515600" cy="1325563"/>
          </a:xfrm>
        </p:spPr>
        <p:txBody>
          <a:bodyPr/>
          <a:lstStyle/>
          <a:p>
            <a:r>
              <a:rPr lang="en-US" dirty="0" smtClean="0"/>
              <a:t>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Good: Code and compress are good.</a:t>
            </a:r>
          </a:p>
          <a:p>
            <a:r>
              <a:rPr lang="en-US" dirty="0" smtClean="0"/>
              <a:t>Bad: Some image is too compressed and blurred.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39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8039"/>
            <a:ext cx="6171052" cy="276996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68" y="1384980"/>
            <a:ext cx="5876532" cy="3444504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5057"/>
            <a:ext cx="5617029" cy="362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1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JS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Bad: Don’t support the JS code and canvas animation.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66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31" y="92468"/>
            <a:ext cx="10445283" cy="6688476"/>
          </a:xfrm>
        </p:spPr>
      </p:pic>
    </p:spTree>
    <p:extLst>
      <p:ext uri="{BB962C8B-B14F-4D97-AF65-F5344CB8AC3E}">
        <p14:creationId xmlns:p14="http://schemas.microsoft.com/office/powerpoint/2010/main" val="1893750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Cartier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Bad: Couldn’t add the play &amp; </a:t>
            </a:r>
            <a:r>
              <a:rPr lang="en-US" altLang="zh-CN" dirty="0" smtClean="0"/>
              <a:t>mute</a:t>
            </a:r>
            <a:r>
              <a:rPr lang="zh-CN" altLang="en-US" dirty="0" smtClean="0"/>
              <a:t> </a:t>
            </a:r>
            <a:r>
              <a:rPr lang="en-US" dirty="0" smtClean="0"/>
              <a:t>button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78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880" y="1815351"/>
            <a:ext cx="3614694" cy="4351338"/>
          </a:xfrm>
        </p:spPr>
      </p:pic>
    </p:spTree>
    <p:extLst>
      <p:ext uri="{BB962C8B-B14F-4D97-AF65-F5344CB8AC3E}">
        <p14:creationId xmlns:p14="http://schemas.microsoft.com/office/powerpoint/2010/main" val="1327496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Schneider H5 Banner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Good: Different size and ratio’s image can be changed rapidly.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Bad: When changing the image also changed the other templates image. I suppose they use the same image</a:t>
            </a:r>
            <a:r>
              <a:rPr lang="en-US" dirty="0" smtClean="0"/>
              <a:t>. They </a:t>
            </a:r>
            <a:r>
              <a:rPr lang="en-US" smtClean="0"/>
              <a:t>suggested we can use </a:t>
            </a:r>
            <a:r>
              <a:rPr lang="en-US" dirty="0" smtClean="0"/>
              <a:t>the text component.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9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1" y="-415962"/>
            <a:ext cx="11368789" cy="7273962"/>
          </a:xfrm>
        </p:spPr>
      </p:pic>
    </p:spTree>
    <p:extLst>
      <p:ext uri="{BB962C8B-B14F-4D97-AF65-F5344CB8AC3E}">
        <p14:creationId xmlns:p14="http://schemas.microsoft.com/office/powerpoint/2010/main" val="190497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Precision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Good: Upload the font is convenience.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92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7884" y="365125"/>
            <a:ext cx="13430270" cy="5736771"/>
          </a:xfrm>
        </p:spPr>
      </p:pic>
    </p:spTree>
    <p:extLst>
      <p:ext uri="{BB962C8B-B14F-4D97-AF65-F5344CB8AC3E}">
        <p14:creationId xmlns:p14="http://schemas.microsoft.com/office/powerpoint/2010/main" val="91470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Rulers &amp; 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Bad: Edit banners’ position precision still need to improve.</a:t>
            </a:r>
            <a:br>
              <a:rPr lang="en-US" dirty="0"/>
            </a:br>
            <a:r>
              <a:rPr lang="en-US" dirty="0"/>
              <a:t>It hasn’t ‘Extras’ like Adobe. The ‘Rulers’ don’t flexible enough.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6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150" y="1690688"/>
            <a:ext cx="7078894" cy="4933775"/>
          </a:xfrm>
        </p:spPr>
      </p:pic>
    </p:spTree>
    <p:extLst>
      <p:ext uri="{BB962C8B-B14F-4D97-AF65-F5344CB8AC3E}">
        <p14:creationId xmlns:p14="http://schemas.microsoft.com/office/powerpoint/2010/main" val="105143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Good: Preview page can review 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animation</a:t>
            </a:r>
            <a:r>
              <a:rPr lang="en-US" dirty="0" smtClean="0"/>
              <a:t> banners a meanwhile.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467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92" y="-283905"/>
            <a:ext cx="10676480" cy="7141905"/>
          </a:xfrm>
        </p:spPr>
      </p:pic>
    </p:spTree>
    <p:extLst>
      <p:ext uri="{BB962C8B-B14F-4D97-AF65-F5344CB8AC3E}">
        <p14:creationId xmlns:p14="http://schemas.microsoft.com/office/powerpoint/2010/main" val="103105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163</Words>
  <Application>Microsoft Macintosh PowerPoint</Application>
  <PresentationFormat>Widescreen</PresentationFormat>
  <Paragraphs>22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DengXian</vt:lpstr>
      <vt:lpstr>DengXian Light</vt:lpstr>
      <vt:lpstr>Arial</vt:lpstr>
      <vt:lpstr>Office Theme</vt:lpstr>
      <vt:lpstr>Flexitive </vt:lpstr>
      <vt:lpstr>Schneider H5 Banner</vt:lpstr>
      <vt:lpstr>PowerPoint Presentation</vt:lpstr>
      <vt:lpstr>Precision control</vt:lpstr>
      <vt:lpstr>PowerPoint Presentation</vt:lpstr>
      <vt:lpstr>Rulers &amp; Extras</vt:lpstr>
      <vt:lpstr>PowerPoint Presentation</vt:lpstr>
      <vt:lpstr>Preview</vt:lpstr>
      <vt:lpstr>PowerPoint Presentation</vt:lpstr>
      <vt:lpstr>Download &amp; Package</vt:lpstr>
      <vt:lpstr>PowerPoint Presentation</vt:lpstr>
      <vt:lpstr>Compression</vt:lpstr>
      <vt:lpstr>PowerPoint Presentation</vt:lpstr>
      <vt:lpstr>JS &amp; Canvas animation</vt:lpstr>
      <vt:lpstr>PowerPoint Presentation</vt:lpstr>
      <vt:lpstr>Cartier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Flexitive</dc:title>
  <dc:creator>WanJing Zhang (WLT CN)</dc:creator>
  <cp:lastModifiedBy>WanJing Zhang (WLT CN)</cp:lastModifiedBy>
  <cp:revision>37</cp:revision>
  <dcterms:created xsi:type="dcterms:W3CDTF">2019-04-19T02:19:14Z</dcterms:created>
  <dcterms:modified xsi:type="dcterms:W3CDTF">2019-04-22T06:57:30Z</dcterms:modified>
</cp:coreProperties>
</file>